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5" r:id="rId3"/>
    <p:sldId id="441" r:id="rId4"/>
    <p:sldId id="432" r:id="rId5"/>
    <p:sldId id="442" r:id="rId6"/>
    <p:sldId id="443" r:id="rId7"/>
    <p:sldId id="44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44" d="100"/>
          <a:sy n="44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737C-CFA7-4F02-91EF-5C730A56D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E6444-7A54-463E-8D0F-976340D9D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6804F-65A2-4847-B848-508D57A8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5F761-3B90-4646-B018-CDFA782D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229BF-A74B-410B-BE16-4815989E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60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D2CF-0263-48D4-BB48-B3C49F31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5F0E1-DC4F-4D42-8726-1CA2C6219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65695-0A23-4938-8D26-34AE8541E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2D191-57A9-4A58-9B9D-8CD74F2F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7740A-3842-407D-8FD9-47A65F04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24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5ABC0-50F2-466C-992A-1D4A84634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6A617-8E51-420D-B97F-A3816596B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DE9-5E3F-4C5A-B241-EE55BC3F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A1B93-0BA3-4D45-8207-C7A58CAC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5A072-683C-44C2-84B5-63B6C2F2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860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90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auto">
          <a:xfrm rot="5400000">
            <a:off x="5332562" y="-5332562"/>
            <a:ext cx="1526876" cy="12192000"/>
          </a:xfrm>
          <a:custGeom>
            <a:avLst/>
            <a:gdLst>
              <a:gd name="T0" fmla="*/ 2794 w 8686"/>
              <a:gd name="T1" fmla="*/ 0 h 7836"/>
              <a:gd name="T2" fmla="*/ 0 w 8686"/>
              <a:gd name="T3" fmla="*/ 0 h 7836"/>
              <a:gd name="T4" fmla="*/ 0 w 8686"/>
              <a:gd name="T5" fmla="*/ 7836 h 7836"/>
              <a:gd name="T6" fmla="*/ 8686 w 8686"/>
              <a:gd name="T7" fmla="*/ 7836 h 7836"/>
              <a:gd name="T8" fmla="*/ 2794 w 8686"/>
              <a:gd name="T9" fmla="*/ 0 h 7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86" h="7836">
                <a:moveTo>
                  <a:pt x="2794" y="0"/>
                </a:moveTo>
                <a:lnTo>
                  <a:pt x="0" y="0"/>
                </a:lnTo>
                <a:lnTo>
                  <a:pt x="0" y="7836"/>
                </a:lnTo>
                <a:lnTo>
                  <a:pt x="8686" y="7836"/>
                </a:lnTo>
                <a:lnTo>
                  <a:pt x="2794" y="0"/>
                </a:lnTo>
                <a:close/>
              </a:path>
            </a:pathLst>
          </a:custGeom>
          <a:gradFill flip="none" rotWithShape="1">
            <a:gsLst>
              <a:gs pos="82000">
                <a:schemeClr val="accent1">
                  <a:lumMod val="7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27000">
                <a:srgbClr val="CD98E8"/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9575" y="290380"/>
            <a:ext cx="105537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lnSpc>
                <a:spcPct val="100000"/>
              </a:lnSpc>
              <a:defRPr sz="3500" b="1" spc="-50" baseline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075688" y="1633694"/>
            <a:ext cx="8654020" cy="4701546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ebdings" panose="05030102010509060703" pitchFamily="18" charset="2"/>
              <a:buChar char="4"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­"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97602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extLst>
    <p:ext uri="{DCECCB84-F9BA-43D5-87BE-67443E8EF086}">
      <p15:sldGuideLst xmlns:p15="http://schemas.microsoft.com/office/powerpoint/2012/main">
        <p15:guide id="1" pos="1032">
          <p15:clr>
            <a:srgbClr val="FBAE40"/>
          </p15:clr>
        </p15:guide>
        <p15:guide id="2" pos="14328">
          <p15:clr>
            <a:srgbClr val="FBAE40"/>
          </p15:clr>
        </p15:guide>
        <p15:guide id="3" orient="horz" pos="8064">
          <p15:clr>
            <a:srgbClr val="FBAE40"/>
          </p15:clr>
        </p15:guide>
        <p15:guide id="4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766D5-D1F5-4FDC-B59C-9A622D5F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1ACE1-EC3A-4B43-A372-FBEFE4592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3D85F-4D93-4360-AEB6-2B10AD18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30C6A-C77D-47B1-B2ED-30640EB8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D9E98-E80C-4FB9-9094-78611AB4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41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914D-871D-4D28-BDB8-C5E89E70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B6563-018B-4850-BFF0-15B4CC8AA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AA277-8237-4B04-9C9B-9F34F530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62800-64E0-42BD-8081-4AB28AFD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C83E9-795F-471B-B822-34173145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114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C28D-3BD7-4D8D-9E93-D6A10F66A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7C02-78ED-4773-9F5E-7AB625449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FA38A-6852-4AC5-98F7-06F64EAB9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C4E8A-4AB2-4A81-9D3B-952C8C6B7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BB8B3-6DB9-47A8-8721-BC86F7DD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E2149-63E8-4C3D-9BE1-36BCF224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544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0B8D-1BBD-4A65-8616-7D18C9C8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491C0-AB6C-44A0-ADE9-9110F35DC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456D4-7A93-4B17-BC85-7A4E082E8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F5A53-419D-4173-8E5C-C2F0E764B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9A9C0-A832-4C8A-9F46-ADE8AB35B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EC3095-4414-4BFC-9655-1C22A006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C3772-0CAD-488D-8038-2F26B941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CD2759-F8BD-441C-ADC3-C3381804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488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E3AF0-FAB2-4162-AF87-660F2855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8E8D1-C164-4496-AF39-796BEF8F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4D83A-050B-4591-B6C4-3528B5A52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0929D-E728-41F8-97D6-17517284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86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A29C6A-E8E2-4CAD-BB86-8933E62C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9E9BF-74BB-4BE1-9915-13B5431E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3921A-4E5F-4A1B-9847-392F42EF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387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15B6-B251-4255-98A0-23005459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C494-78E7-45EC-B3E1-C51E950AA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4EADE-A65F-4029-8529-9B8A63F3C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A64BC-D7EA-4DFD-8ECC-0049CF11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D9D7D-F8E7-41CA-816F-B2D13EABB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90A52-26CE-4952-8BEF-1E77CE4E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32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99B1-4870-4373-8263-792D182C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5914F-EE1C-42F7-B8E7-44DBEFAD4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128A9-081B-472C-BF08-D0D75C27B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54438-AE8A-4719-8A23-DE8559D9B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05203-22EC-470F-9437-5EEF34085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AC44E-1D6F-49D2-B01C-7AFA7F1E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37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DF61E3-932F-4811-B7BF-B8EC85C60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E22E-7765-43EE-8481-08F47344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4F2A2-6DC8-4450-A80A-FE6C48F12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795C-0173-4BE8-A2D0-C1D1683FA457}" type="datetimeFigureOut">
              <a:rPr lang="en-NZ" smtClean="0"/>
              <a:t>13/07/2019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D6166-D012-4B42-A3E4-90F2E5DE6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5E9A6-467F-4201-AFAC-4EFD6D1F7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01230-0665-43C1-965D-72B0AB0784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18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BFD0-E72E-4295-A812-7DE137190A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The Language of Blessing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E6ACC-0D3B-4BD9-A4E4-D2DB5CE999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How to speak a blessing </a:t>
            </a:r>
          </a:p>
        </p:txBody>
      </p:sp>
    </p:spTree>
    <p:extLst>
      <p:ext uri="{BB962C8B-B14F-4D97-AF65-F5344CB8AC3E}">
        <p14:creationId xmlns:p14="http://schemas.microsoft.com/office/powerpoint/2010/main" val="125340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language of blessing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114425" y="2800350"/>
            <a:ext cx="10429875" cy="2876550"/>
          </a:xfrm>
        </p:spPr>
        <p:txBody>
          <a:bodyPr/>
          <a:lstStyle/>
          <a:p>
            <a:pPr marL="0" indent="0" algn="ctr">
              <a:buNone/>
            </a:pPr>
            <a:r>
              <a:rPr lang="en-NZ" b="1" dirty="0"/>
              <a:t>Start with: </a:t>
            </a:r>
          </a:p>
          <a:p>
            <a:pPr marL="0" indent="0" algn="ctr">
              <a:buNone/>
            </a:pPr>
            <a:r>
              <a:rPr lang="en-NZ" dirty="0"/>
              <a:t>“I BLESS YOU, in the name of the Father, and of the Son, and of the Holy Spirit”</a:t>
            </a:r>
            <a:br>
              <a:rPr lang="en-NZ" dirty="0"/>
            </a:br>
            <a:endParaRPr lang="en-NZ" dirty="0"/>
          </a:p>
          <a:p>
            <a:pPr marL="0" indent="0" algn="ctr">
              <a:buNone/>
            </a:pPr>
            <a:r>
              <a:rPr lang="en-NZ" b="1" dirty="0"/>
              <a:t>Then:</a:t>
            </a:r>
          </a:p>
          <a:p>
            <a:pPr marL="0" indent="0" algn="ctr">
              <a:buNone/>
            </a:pPr>
            <a:r>
              <a:rPr lang="en-NZ" dirty="0"/>
              <a:t>MAY, TO, WITH, I RELEASE …</a:t>
            </a:r>
          </a:p>
          <a:p>
            <a:pPr marL="0" indent="0" algn="ctr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114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1967069"/>
            <a:ext cx="9067800" cy="4701546"/>
          </a:xfrm>
        </p:spPr>
        <p:txBody>
          <a:bodyPr/>
          <a:lstStyle/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“I BLESS YOU, in the name of the Father, and of the Son, </a:t>
            </a:r>
            <a:br>
              <a:rPr lang="en-NZ" b="1" dirty="0"/>
            </a:br>
            <a:r>
              <a:rPr lang="en-NZ" b="1" dirty="0"/>
              <a:t>and of the Holy Spirit”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MAY</a:t>
            </a:r>
            <a:r>
              <a:rPr lang="en-NZ" dirty="0"/>
              <a:t> God give you a revelation of how much He loves you and rejoices over you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MAY</a:t>
            </a:r>
            <a:r>
              <a:rPr lang="en-NZ" dirty="0"/>
              <a:t> all of God’s plans and purposes for your life come to pass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MAY</a:t>
            </a:r>
            <a:r>
              <a:rPr lang="en-NZ" dirty="0"/>
              <a:t> the love of God surround you and fill you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MAY</a:t>
            </a:r>
            <a:r>
              <a:rPr lang="en-NZ" dirty="0"/>
              <a:t> you become fully the man of God, the husband and the father that God always planned for you to be.</a:t>
            </a:r>
          </a:p>
        </p:txBody>
      </p:sp>
    </p:spTree>
    <p:extLst>
      <p:ext uri="{BB962C8B-B14F-4D97-AF65-F5344CB8AC3E}">
        <p14:creationId xmlns:p14="http://schemas.microsoft.com/office/powerpoint/2010/main" val="17343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1967069"/>
            <a:ext cx="9067800" cy="4701546"/>
          </a:xfrm>
        </p:spPr>
        <p:txBody>
          <a:bodyPr/>
          <a:lstStyle/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“I BLESS YOU, in the name of the Father, and of the Son, </a:t>
            </a:r>
            <a:br>
              <a:rPr lang="en-NZ" b="1" dirty="0"/>
            </a:br>
            <a:r>
              <a:rPr lang="en-NZ" b="1" dirty="0"/>
              <a:t>and of the Holy Spirit”</a:t>
            </a:r>
          </a:p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en-NZ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TO</a:t>
            </a:r>
            <a:r>
              <a:rPr lang="en-NZ" dirty="0"/>
              <a:t> be strong and courageous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TO</a:t>
            </a:r>
            <a:r>
              <a:rPr lang="en-NZ" dirty="0"/>
              <a:t> fully comprehend the authority you have in Christ Jesus to release the Kingdom wherever you go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TO</a:t>
            </a:r>
            <a:r>
              <a:rPr lang="en-NZ" dirty="0"/>
              <a:t> know in the deepest part of your being how much God loves you and watches over you</a:t>
            </a:r>
          </a:p>
        </p:txBody>
      </p:sp>
    </p:spTree>
    <p:extLst>
      <p:ext uri="{BB962C8B-B14F-4D97-AF65-F5344CB8AC3E}">
        <p14:creationId xmlns:p14="http://schemas.microsoft.com/office/powerpoint/2010/main" val="292155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With…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1967069"/>
            <a:ext cx="9067800" cy="4701546"/>
          </a:xfrm>
        </p:spPr>
        <p:txBody>
          <a:bodyPr/>
          <a:lstStyle/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“I BLESS YOU, in the name of the Father, and of the Son, </a:t>
            </a:r>
            <a:br>
              <a:rPr lang="en-NZ" b="1" dirty="0"/>
            </a:br>
            <a:r>
              <a:rPr lang="en-NZ" b="1" dirty="0"/>
              <a:t>and of the Holy Spirit”</a:t>
            </a:r>
          </a:p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en-NZ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WITH</a:t>
            </a:r>
            <a:r>
              <a:rPr lang="en-NZ" dirty="0"/>
              <a:t> overflowing peace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WITH</a:t>
            </a:r>
            <a:r>
              <a:rPr lang="en-NZ" dirty="0"/>
              <a:t> abounding love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WITH</a:t>
            </a:r>
            <a:r>
              <a:rPr lang="en-NZ" dirty="0"/>
              <a:t> health and strength of body soul and spirit</a:t>
            </a:r>
          </a:p>
        </p:txBody>
      </p:sp>
    </p:spTree>
    <p:extLst>
      <p:ext uri="{BB962C8B-B14F-4D97-AF65-F5344CB8AC3E}">
        <p14:creationId xmlns:p14="http://schemas.microsoft.com/office/powerpoint/2010/main" val="285623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 release…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1524000" y="1967069"/>
            <a:ext cx="9067800" cy="4701546"/>
          </a:xfrm>
        </p:spPr>
        <p:txBody>
          <a:bodyPr/>
          <a:lstStyle/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“I BLESS YOU, in the name of the Father, and of the Son, </a:t>
            </a:r>
            <a:br>
              <a:rPr lang="en-NZ" b="1" dirty="0"/>
            </a:br>
            <a:r>
              <a:rPr lang="en-NZ" b="1" dirty="0"/>
              <a:t>and of the Holy Spirit”</a:t>
            </a:r>
          </a:p>
          <a:p>
            <a:pPr marL="0" indent="0" algn="ctr">
              <a:spcBef>
                <a:spcPts val="1000"/>
              </a:spcBef>
              <a:spcAft>
                <a:spcPts val="1000"/>
              </a:spcAft>
              <a:buNone/>
            </a:pPr>
            <a:endParaRPr lang="en-NZ" dirty="0"/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I RELEASE </a:t>
            </a:r>
            <a:r>
              <a:rPr lang="en-NZ" dirty="0"/>
              <a:t>God’s love and power in all the circumstances </a:t>
            </a:r>
            <a:br>
              <a:rPr lang="en-NZ" dirty="0"/>
            </a:br>
            <a:r>
              <a:rPr lang="en-NZ" dirty="0"/>
              <a:t>of your life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I RELEASE </a:t>
            </a:r>
            <a:r>
              <a:rPr lang="en-NZ" dirty="0"/>
              <a:t>God’s healing power to flow through your body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NZ" b="1" dirty="0"/>
              <a:t>I RELEASE </a:t>
            </a:r>
            <a:r>
              <a:rPr lang="en-NZ" dirty="0"/>
              <a:t>ideas from the Kingdom of heaven to improve productivity in my business</a:t>
            </a:r>
          </a:p>
        </p:txBody>
      </p:sp>
    </p:spTree>
    <p:extLst>
      <p:ext uri="{BB962C8B-B14F-4D97-AF65-F5344CB8AC3E}">
        <p14:creationId xmlns:p14="http://schemas.microsoft.com/office/powerpoint/2010/main" val="290475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71800"/>
            <a:ext cx="12192000" cy="2638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9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99880"/>
            <a:ext cx="10553700" cy="1077218"/>
          </a:xfrm>
        </p:spPr>
        <p:txBody>
          <a:bodyPr/>
          <a:lstStyle/>
          <a:p>
            <a:r>
              <a:rPr lang="en-NZ" dirty="0"/>
              <a:t>Blessing someone you don’t know 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95275" y="1681319"/>
            <a:ext cx="11601450" cy="470154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dirty="0"/>
              <a:t>Build rapport, even briefly, so that they don’t think you’re weird. 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dirty="0"/>
              <a:t> </a:t>
            </a:r>
            <a:r>
              <a:rPr lang="en-NZ" sz="1800" dirty="0"/>
              <a:t>(e.g. Notice something special about them. I love your accent, where are you from? Or discuss the menu with them. Or if in an airport, where are they going etc. etc. Just make a little conversation.)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b="1" i="1" dirty="0"/>
              <a:t>“I bless you in the name of the Father and of the Son and of the Holy Spirit. </a:t>
            </a:r>
          </a:p>
          <a:p>
            <a:pPr marL="371475" indent="-3714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NZ" sz="2000" b="1" i="1" dirty="0"/>
              <a:t>May all of God’s plans and purposes for your life come to pass.</a:t>
            </a:r>
          </a:p>
          <a:p>
            <a:pPr marL="371475" indent="-3714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NZ" sz="2000" b="1" i="1" dirty="0"/>
              <a:t>I release His love and power in all the situations of your life.</a:t>
            </a:r>
          </a:p>
          <a:p>
            <a:pPr marL="371475" indent="-3714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n-NZ" sz="2000" b="1" i="1" dirty="0"/>
              <a:t>And May you know, in the deepest part of your being, how much He loves you.</a:t>
            </a:r>
          </a:p>
          <a:p>
            <a: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b="1" i="1" dirty="0"/>
              <a:t>In Jesus’ name, amen.”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dirty="0"/>
              <a:t> </a:t>
            </a: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NZ" sz="2000" dirty="0"/>
              <a:t>If the person is responsive, then expect the Holy Spirit to give you more. This comes with practice.</a:t>
            </a:r>
          </a:p>
        </p:txBody>
      </p:sp>
    </p:spTree>
    <p:extLst>
      <p:ext uri="{BB962C8B-B14F-4D97-AF65-F5344CB8AC3E}">
        <p14:creationId xmlns:p14="http://schemas.microsoft.com/office/powerpoint/2010/main" val="196665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13434</TotalTime>
  <Words>184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Webdings</vt:lpstr>
      <vt:lpstr>Office Theme</vt:lpstr>
      <vt:lpstr>The Language of Blessing</vt:lpstr>
      <vt:lpstr>The language of blessing</vt:lpstr>
      <vt:lpstr>May…</vt:lpstr>
      <vt:lpstr>To…</vt:lpstr>
      <vt:lpstr>With…</vt:lpstr>
      <vt:lpstr>I release…</vt:lpstr>
      <vt:lpstr>Blessing someone you don’t know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blessing</dc:title>
  <dc:creator>Richard Brunton</dc:creator>
  <cp:lastModifiedBy>Penelope Dawson</cp:lastModifiedBy>
  <cp:revision>3</cp:revision>
  <dcterms:created xsi:type="dcterms:W3CDTF">2019-04-28T04:43:56Z</dcterms:created>
  <dcterms:modified xsi:type="dcterms:W3CDTF">2019-07-12T22:45:14Z</dcterms:modified>
</cp:coreProperties>
</file>